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9" r:id="rId4"/>
    <p:sldId id="257" r:id="rId5"/>
    <p:sldId id="258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916940"/>
            <a:ext cx="10515600" cy="77406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Arial</vt:lpstr>
      <vt:lpstr>宋体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七支</cp:lastModifiedBy>
  <cp:revision>9</cp:revision>
  <dcterms:created xsi:type="dcterms:W3CDTF">2023-08-09T12:44:00Z</dcterms:created>
  <dcterms:modified xsi:type="dcterms:W3CDTF">2025-12-31T06:23:31Z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2052-12.1.0.24034</vt:lpwstr>
  </property>
  <property fmtid="{D5CDD505-2E9C-101B-9397-08002B2CF9AE}" pid="3" name="ICV">
    <vt:lpwstr>3E86400071144E7C85BD8358435D4C2B_12</vt:lpwstr>
  </property>
</Properties>
</file>